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3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4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4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17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8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1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50AAE-7EF6-438C-BE30-D34DB1BB7C04}" type="datetimeFigureOut">
              <a:rPr lang="en-US" smtClean="0"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90D1-8303-4F1B-AA0F-D63E1846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0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171">
        <p14:reveal/>
      </p:transition>
    </mc:Choice>
    <mc:Fallback>
      <p:transition spd="slow" advTm="5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2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6"/>
    </mc:Choice>
    <mc:Fallback>
      <p:transition spd="slow" advTm="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18" y="0"/>
            <a:ext cx="518636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5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4"/>
    </mc:Choice>
    <mc:Fallback>
      <p:transition spd="slow" advTm="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8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1"/>
    </mc:Choice>
    <mc:Fallback>
      <p:transition spd="slow" advTm="5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8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7"/>
    </mc:Choice>
    <mc:Fallback>
      <p:transition spd="slow" advTm="5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70" y="0"/>
            <a:ext cx="619005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8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4"/>
    </mc:Choice>
    <mc:Fallback>
      <p:transition spd="slow" advTm="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9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2"/>
    </mc:Choice>
    <mc:Fallback>
      <p:transition spd="slow" advTm="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"/>
    </mc:Choice>
    <mc:Fallback>
      <p:transition spd="slow" advTm="4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6"/>
    </mc:Choice>
    <mc:Fallback>
      <p:transition spd="slow" advTm="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1079500">
              <a:schemeClr val="accent1">
                <a:alpha val="40000"/>
              </a:schemeClr>
            </a:glo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3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8"/>
    </mc:Choice>
    <mc:Fallback>
      <p:transition spd="slow" advTm="5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2"/>
    </mc:Choice>
    <mc:Fallback>
      <p:transition spd="slow" advTm="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6"/>
    </mc:Choice>
    <mc:Fallback>
      <p:transition spd="slow" advTm="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1"/>
            <a:ext cx="7315200" cy="9753600"/>
          </a:xfrm>
          <a:prstGeom prst="rect">
            <a:avLst/>
          </a:prstGeom>
          <a:solidFill>
            <a:srgbClr val="FF0000"/>
          </a:solidFill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0"/>
    </mc:Choice>
    <mc:Fallback>
      <p:transition spd="slow" advTm="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3"/>
    </mc:Choice>
    <mc:Fallback>
      <p:transition spd="slow" advTm="5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3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0"/>
    </mc:Choice>
    <mc:Fallback>
      <p:transition spd="slow" advTm="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1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5"/>
    </mc:Choice>
    <mc:Fallback>
      <p:transition spd="slow" advTm="4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2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5"/>
    </mc:Choice>
    <mc:Fallback>
      <p:transition spd="slow" advTm="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On-screen Show (4:3)</PresentationFormat>
  <Paragraphs>0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Administrator</dc:creator>
  <cp:lastModifiedBy>Administrator</cp:lastModifiedBy>
  <cp:revision>7</cp:revision>
  <dcterms:created xsi:type="dcterms:W3CDTF">2017-01-06T20:34:13Z</dcterms:created>
  <dcterms:modified xsi:type="dcterms:W3CDTF">2017-01-06T21:39:10Z</dcterms:modified>
</cp:coreProperties>
</file>